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5" autoAdjust="0"/>
  </p:normalViewPr>
  <p:slideViewPr>
    <p:cSldViewPr>
      <p:cViewPr>
        <p:scale>
          <a:sx n="66" d="100"/>
          <a:sy n="66" d="100"/>
        </p:scale>
        <p:origin x="-149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4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8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3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10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0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09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1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5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3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87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88794">
            <a:off x="98168" y="2510191"/>
            <a:ext cx="8864191" cy="1425509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dirty="0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dirty="0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dirty="0" smtClean="0">
                <a:solidFill>
                  <a:schemeClr val="bg1"/>
                </a:solidFill>
              </a:rPr>
              <a:t>Кравчук Назар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3782831" y="6305490"/>
            <a:ext cx="1627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uk-UA" sz="2000" b="1" dirty="0" smtClean="0">
                <a:solidFill>
                  <a:srgbClr val="EAEAEA"/>
                </a:solidFill>
                <a:latin typeface="Times New Roman" pitchFamily="18" charset="0"/>
              </a:rPr>
              <a:t>Львів </a:t>
            </a:r>
            <a:r>
              <a:rPr lang="uk-UA" sz="2000" b="1" dirty="0">
                <a:solidFill>
                  <a:srgbClr val="EAEAEA"/>
                </a:solidFill>
                <a:latin typeface="Times New Roman" pitchFamily="18" charset="0"/>
              </a:rPr>
              <a:t>– </a:t>
            </a:r>
            <a:r>
              <a:rPr lang="uk-UA" sz="2000" b="1" dirty="0" smtClean="0">
                <a:solidFill>
                  <a:srgbClr val="EAEAEA"/>
                </a:solidFill>
                <a:latin typeface="Times New Roman" pitchFamily="18" charset="0"/>
              </a:rPr>
              <a:t>2017</a:t>
            </a:r>
            <a:endParaRPr lang="uk-UA" b="1" dirty="0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Дипломна</a:t>
            </a:r>
            <a:r>
              <a:rPr lang="ru-RU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робота</a:t>
            </a:r>
            <a:endParaRPr lang="ru-RU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72831">
            <a:off x="3606227" y="751643"/>
            <a:ext cx="29530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на тему:</a:t>
            </a:r>
            <a:endParaRPr lang="ru-RU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7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1026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3524250"/>
            <a:ext cx="8572501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/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2"/>
          <a:stretch/>
        </p:blipFill>
        <p:spPr bwMode="auto">
          <a:xfrm>
            <a:off x="62065" y="1066800"/>
            <a:ext cx="275733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47219" y="1214497"/>
            <a:ext cx="34535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Ремонт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телефонів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займає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лідируючі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позиції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сервісних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послуг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5400" dirty="0" smtClean="0">
                <a:solidFill>
                  <a:schemeClr val="bg1"/>
                </a:solidFill>
                <a:latin typeface="Times New Roman" pitchFamily="18" charset="0"/>
              </a:rPr>
              <a:t>Об</a:t>
            </a:r>
            <a:r>
              <a:rPr lang="en-US" sz="5400" dirty="0" smtClean="0">
                <a:solidFill>
                  <a:schemeClr val="bg1"/>
                </a:solidFill>
                <a:latin typeface="Times New Roman" pitchFamily="18" charset="0"/>
              </a:rPr>
              <a:t>`</a:t>
            </a:r>
            <a:r>
              <a:rPr lang="uk-UA" sz="5400" dirty="0" err="1" smtClean="0">
                <a:solidFill>
                  <a:schemeClr val="bg1"/>
                </a:solidFill>
                <a:latin typeface="Times New Roman" pitchFamily="18" charset="0"/>
              </a:rPr>
              <a:t>єкт</a:t>
            </a: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2054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00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95300" y="5943600"/>
            <a:ext cx="10134599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структура </a:t>
            </a:r>
            <a:r>
              <a:rPr lang="ru-RU" sz="3200" dirty="0" err="1" smtClean="0">
                <a:solidFill>
                  <a:schemeClr val="bg1"/>
                </a:solidFill>
                <a:latin typeface="Times New Roman" pitchFamily="18" charset="0"/>
              </a:rPr>
              <a:t>сервісного</a:t>
            </a: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itchFamily="18" charset="0"/>
              </a:rPr>
              <a:t>центру«СервісФон</a:t>
            </a:r>
            <a:r>
              <a:rPr lang="ru-RU" sz="3200" dirty="0">
                <a:solidFill>
                  <a:schemeClr val="bg1"/>
                </a:solidFill>
                <a:latin typeface="Times New Roman" pitchFamily="18" charset="0"/>
              </a:rPr>
              <a:t>»</a:t>
            </a:r>
          </a:p>
          <a:p>
            <a:pPr>
              <a:defRPr/>
            </a:pPr>
            <a:endParaRPr lang="ru-RU" sz="40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1" y="99060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3074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r="10381"/>
          <a:stretch/>
        </p:blipFill>
        <p:spPr bwMode="auto">
          <a:xfrm>
            <a:off x="261259" y="1905000"/>
            <a:ext cx="4357913" cy="23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71" y="1905000"/>
            <a:ext cx="4114800" cy="23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009" cy="255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1499" y="40866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5400" dirty="0" smtClean="0">
                <a:solidFill>
                  <a:prstClr val="white"/>
                </a:solidFill>
                <a:latin typeface="Times New Roman" pitchFamily="18" charset="0"/>
              </a:rPr>
              <a:t>Схема бази даних</a:t>
            </a:r>
            <a:endParaRPr lang="ru-RU" sz="54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/>
          <a:stretch/>
        </p:blipFill>
        <p:spPr>
          <a:xfrm>
            <a:off x="2164733" y="866775"/>
            <a:ext cx="4814533" cy="583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8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"/>
          <a:stretch/>
        </p:blipFill>
        <p:spPr>
          <a:xfrm>
            <a:off x="2134156" y="725714"/>
            <a:ext cx="4875687" cy="61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безпомилкові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арифметичні розрахунки;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підготовки , заповнення,  роздруківки первинних і звітних документів;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доступу до бази даних товарів для прийняття рішення, щодо замовлення;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прискорення обробки даних;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звертання до даних і звітів за минулі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періоди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Вимоги до інформаційної системи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Вікно входу у систему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14" y="1828800"/>
            <a:ext cx="3898404" cy="2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Головне вікно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1500"/>
            <a:ext cx="8534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120</Words>
  <Application>Microsoft Office PowerPoint</Application>
  <PresentationFormat>Экран (4:3)</PresentationFormat>
  <Paragraphs>23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naziway</cp:lastModifiedBy>
  <cp:revision>20</cp:revision>
  <dcterms:created xsi:type="dcterms:W3CDTF">2017-06-14T10:26:01Z</dcterms:created>
  <dcterms:modified xsi:type="dcterms:W3CDTF">2017-06-15T06:14:36Z</dcterms:modified>
</cp:coreProperties>
</file>